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2" r:id="rId2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1" r:id="rId7"/>
    <p:sldId id="262" r:id="rId8"/>
  </p:sldIdLst>
  <p:sldSz cx="9144000" cy="5143500" type="screen16x9"/>
  <p:notesSz cx="6858000" cy="9144000"/>
  <p:custShowLst>
    <p:custShow name="Intel" id="0">
      <p:sldLst>
        <p:sld r:id="rId5"/>
        <p:sld r:id="rId4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634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893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11F434C8-24D3-4BF4-B51B-C8281F1E67EC}" type="datetimeFigureOut">
              <a:rPr lang="de-CH" smtClean="0"/>
              <a:pPr/>
              <a:t>30.04.2015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78223CE4-54B7-4863-9CAD-CB140CBCABA6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31782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400" kern="1200">
        <a:solidFill>
          <a:schemeClr val="tx1"/>
        </a:solidFill>
        <a:latin typeface="Segoe UI" panose="020B0502040204020203" pitchFamily="34" charset="0"/>
        <a:ea typeface="+mn-ea"/>
        <a:cs typeface="Segoe UI" panose="020B0502040204020203" pitchFamily="34" charset="0"/>
      </a:defRPr>
    </a:lvl1pPr>
    <a:lvl2pPr marL="457200" algn="l" defTabSz="914400" rtl="0" eaLnBrk="1" latinLnBrk="0" hangingPunct="1">
      <a:defRPr sz="1400" kern="1200">
        <a:solidFill>
          <a:schemeClr val="tx1"/>
        </a:solidFill>
        <a:latin typeface="Segoe UI" panose="020B0502040204020203" pitchFamily="34" charset="0"/>
        <a:ea typeface="+mn-ea"/>
        <a:cs typeface="Segoe UI" panose="020B0502040204020203" pitchFamily="34" charset="0"/>
      </a:defRPr>
    </a:lvl2pPr>
    <a:lvl3pPr marL="914400" algn="l" defTabSz="914400" rtl="0" eaLnBrk="1" latinLnBrk="0" hangingPunct="1">
      <a:defRPr sz="1400" kern="1200">
        <a:solidFill>
          <a:schemeClr val="tx1"/>
        </a:solidFill>
        <a:latin typeface="Segoe UI" panose="020B0502040204020203" pitchFamily="34" charset="0"/>
        <a:ea typeface="+mn-ea"/>
        <a:cs typeface="Segoe UI" panose="020B0502040204020203" pitchFamily="34" charset="0"/>
      </a:defRPr>
    </a:lvl3pPr>
    <a:lvl4pPr marL="1371600" algn="l" defTabSz="914400" rtl="0" eaLnBrk="1" latinLnBrk="0" hangingPunct="1">
      <a:defRPr sz="1400" kern="1200">
        <a:solidFill>
          <a:schemeClr val="tx1"/>
        </a:solidFill>
        <a:latin typeface="Segoe UI" panose="020B0502040204020203" pitchFamily="34" charset="0"/>
        <a:ea typeface="+mn-ea"/>
        <a:cs typeface="Segoe UI" panose="020B0502040204020203" pitchFamily="34" charset="0"/>
      </a:defRPr>
    </a:lvl4pPr>
    <a:lvl5pPr marL="1828800" algn="l" defTabSz="914400" rtl="0" eaLnBrk="1" latinLnBrk="0" hangingPunct="1">
      <a:defRPr sz="1400" kern="1200">
        <a:solidFill>
          <a:schemeClr val="tx1"/>
        </a:solidFill>
        <a:latin typeface="Segoe UI" panose="020B0502040204020203" pitchFamily="34" charset="0"/>
        <a:ea typeface="+mn-ea"/>
        <a:cs typeface="Segoe UI" panose="020B0502040204020203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23CE4-54B7-4863-9CAD-CB140CBCABA6}" type="slidenum">
              <a:rPr lang="de-CH" smtClean="0"/>
              <a:pPr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1106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23CE4-54B7-4863-9CAD-CB140CBCABA6}" type="slidenum">
              <a:rPr lang="de-CH" smtClean="0"/>
              <a:pPr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97725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23CE4-54B7-4863-9CAD-CB140CBCABA6}" type="slidenum">
              <a:rPr lang="de-CH" smtClean="0"/>
              <a:pPr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728238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23CE4-54B7-4863-9CAD-CB140CBCABA6}" type="slidenum">
              <a:rPr lang="de-CH" smtClean="0"/>
              <a:pPr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30830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23CE4-54B7-4863-9CAD-CB140CBCABA6}" type="slidenum">
              <a:rPr lang="de-CH" smtClean="0"/>
              <a:pPr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477010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223CE4-54B7-4863-9CAD-CB140CBCABA6}" type="slidenum">
              <a:rPr lang="de-CH" smtClean="0"/>
              <a:pPr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64770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51435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16133"/>
            <a:ext cx="3679116" cy="470388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16133"/>
            <a:ext cx="3505200" cy="17346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6" y="2031357"/>
            <a:ext cx="3313355" cy="127662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6" y="3315810"/>
            <a:ext cx="3309803" cy="945472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137621"/>
            <a:ext cx="2133600" cy="563236"/>
          </a:xfrm>
        </p:spPr>
        <p:txBody>
          <a:bodyPr anchor="b"/>
          <a:lstStyle>
            <a:lvl1pPr algn="l">
              <a:defRPr sz="2400"/>
            </a:lvl1pPr>
          </a:lstStyle>
          <a:p>
            <a:fld id="{C64F1F17-27D2-462A-A297-4460EB17D75C}" type="datetime1">
              <a:rPr lang="de-CH" smtClean="0"/>
              <a:t>30.04.2015</a:t>
            </a:fld>
            <a:endParaRPr lang="de-CH"/>
          </a:p>
        </p:txBody>
      </p:sp>
      <p:sp>
        <p:nvSpPr>
          <p:cNvPr id="50" name="Rectangle 49"/>
          <p:cNvSpPr/>
          <p:nvPr/>
        </p:nvSpPr>
        <p:spPr>
          <a:xfrm>
            <a:off x="4650889" y="4566213"/>
            <a:ext cx="3505200" cy="613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4289975"/>
            <a:ext cx="2831592" cy="273844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4289975"/>
            <a:ext cx="643666" cy="27384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3BC6173-01ED-45A0-9E42-E4A26F4FF8DF}" type="slidenum">
              <a:rPr lang="de-CH" smtClean="0"/>
              <a:t>‹Nr.›</a:t>
            </a:fld>
            <a:endParaRPr lang="de-CH"/>
          </a:p>
        </p:txBody>
      </p:sp>
      <p:sp>
        <p:nvSpPr>
          <p:cNvPr id="89" name="Rectangle 88"/>
          <p:cNvSpPr/>
          <p:nvPr/>
        </p:nvSpPr>
        <p:spPr>
          <a:xfrm>
            <a:off x="4650889" y="4566213"/>
            <a:ext cx="3505200" cy="6130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69468-25AC-4D0D-9980-A4A04A32B13C}" type="datetime1">
              <a:rPr lang="de-CH" smtClean="0"/>
              <a:t>30.04.2015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C6173-01ED-45A0-9E42-E4A26F4FF8DF}" type="slidenum">
              <a:rPr lang="de-CH" smtClean="0"/>
              <a:t>‹Nr.›</a:t>
            </a:fld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1735074"/>
            <a:ext cx="3419856" cy="2619756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1735073"/>
            <a:ext cx="3419856" cy="261975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01CD4B4-0092-4CA4-B243-0C70D25070E9}" type="datetime1">
              <a:rPr lang="de-CH" smtClean="0"/>
              <a:t>30.04.2015</a:t>
            </a:fld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171450"/>
            <a:ext cx="8153400" cy="74295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3BC6173-01ED-45A0-9E42-E4A26F4FF8DF}" type="slidenum">
              <a:rPr lang="de-CH" smtClean="0"/>
              <a:t>‹Nr.›</a:t>
            </a:fld>
            <a:endParaRPr lang="de-CH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612648" y="1200150"/>
            <a:ext cx="8153400" cy="337185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51435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250116"/>
            <a:ext cx="8229600" cy="463923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16133"/>
            <a:ext cx="3679116" cy="52443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16133"/>
            <a:ext cx="3505200" cy="46795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770748"/>
            <a:ext cx="7024744" cy="857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3" y="1742739"/>
            <a:ext cx="6777317" cy="2631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noProof="0" dirty="0" smtClean="0"/>
              <a:t>Textmasterformat</a:t>
            </a:r>
            <a:r>
              <a:rPr lang="de-DE" dirty="0" smtClean="0"/>
              <a:t>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168369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01CD4B4-0092-4CA4-B243-0C70D25070E9}" type="datetime1">
              <a:rPr lang="de-CH" smtClean="0"/>
              <a:t>30.04.2015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4389120"/>
            <a:ext cx="350215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168369"/>
            <a:ext cx="13321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3BC6173-01ED-45A0-9E42-E4A26F4FF8DF}" type="slidenum">
              <a:rPr lang="de-CH" smtClean="0"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5">
        <p:tmplLst>
          <p:tmpl lvl="1">
            <p:tnLst>
              <p:par>
                <p:cTn presetID="53" presetClass="entr" presetSubtype="52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fltVal val="0.5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fltVal val="0.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777777"/>
                      </p:to>
                    </p:animClr>
                  </p:subTnLst>
                </p:cTn>
              </p:par>
            </p:tnLst>
          </p:tmpl>
          <p:tmpl lvl="2">
            <p:tnLst>
              <p:par>
                <p:cTn presetID="53" presetClass="entr" presetSubtype="52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fltVal val="0.5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fltVal val="0.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777777"/>
                      </p:to>
                    </p:animClr>
                  </p:subTnLst>
                </p:cTn>
              </p:par>
            </p:tnLst>
          </p:tmpl>
          <p:tmpl lvl="3">
            <p:tnLst>
              <p:par>
                <p:cTn presetID="53" presetClass="entr" presetSubtype="52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fltVal val="0.5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fltVal val="0.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777777"/>
                      </p:to>
                    </p:animClr>
                  </p:subTnLst>
                </p:cTn>
              </p:par>
            </p:tnLst>
          </p:tmpl>
          <p:tmpl lvl="4">
            <p:tnLst>
              <p:par>
                <p:cTn presetID="53" presetClass="entr" presetSubtype="52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fltVal val="0.5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fltVal val="0.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777777"/>
                      </p:to>
                    </p:animClr>
                  </p:subTnLst>
                </p:cTn>
              </p:par>
            </p:tnLst>
          </p:tmpl>
          <p:tmpl lvl="5">
            <p:tnLst>
              <p:par>
                <p:cTn presetID="53" presetClass="entr" presetSubtype="528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fltVal val="0.5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fltVal val="0.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  <p:subTnLst>
                    <p:animClr clrSpc="rgb" dir="cw">
                      <p:cBhvr override="childStyle">
                        <p:cTn dur="1" fill="hold" display="0" masterRel="nextClick" afterEffect="1"/>
                        <p:tgtEl>
                          <p:spTgt spid="3"/>
                        </p:tgtEl>
                        <p:attrNameLst>
                          <p:attrName>ppt_c</p:attrName>
                        </p:attrNameLst>
                      </p:cBhvr>
                      <p:to>
                        <a:srgbClr val="777777"/>
                      </p:to>
                    </p:animClr>
                  </p:subTnLst>
                </p:cTn>
              </p:par>
            </p:tnLst>
          </p:tmpl>
        </p:tmplLst>
      </p:bldP>
    </p:bld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609600" y="171450"/>
            <a:ext cx="8153400" cy="7429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612648" y="1200150"/>
            <a:ext cx="8153400" cy="339471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7" name="Rechteck 6"/>
          <p:cNvSpPr/>
          <p:nvPr/>
        </p:nvSpPr>
        <p:spPr bwMode="white">
          <a:xfrm>
            <a:off x="0" y="92583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0" y="96012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ck 8"/>
          <p:cNvSpPr/>
          <p:nvPr/>
        </p:nvSpPr>
        <p:spPr>
          <a:xfrm>
            <a:off x="590550" y="96012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0" y="95416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3BC6173-01ED-45A0-9E42-E4A26F4FF8DF}" type="slidenum">
              <a:rPr lang="de-CH" smtClean="0"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Prozessoren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www.notebookcheck.com</a:t>
            </a:r>
            <a:endParaRPr lang="de-CH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9813D-F330-4EFC-83C6-0109209D9979}" type="datetime1">
              <a:rPr lang="de-CH" smtClean="0"/>
              <a:t>30.04.2015</a:t>
            </a:fld>
            <a:endParaRPr lang="de-CH" dirty="0"/>
          </a:p>
        </p:txBody>
      </p:sp>
      <p:sp>
        <p:nvSpPr>
          <p:cNvPr id="8" name="Rechteck 7">
            <a:hlinkClick r:id="" action="ppaction://customshow?id=0&amp;return=true"/>
          </p:cNvPr>
          <p:cNvSpPr/>
          <p:nvPr/>
        </p:nvSpPr>
        <p:spPr>
          <a:xfrm>
            <a:off x="4716016" y="1131590"/>
            <a:ext cx="2160240" cy="57606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Interaktive Schaltfläche: Informationen 6">
            <a:hlinkClick r:id="" action="ppaction://customshow?id=0" highlightClick="1"/>
          </p:cNvPr>
          <p:cNvSpPr/>
          <p:nvPr/>
        </p:nvSpPr>
        <p:spPr>
          <a:xfrm>
            <a:off x="8820472" y="4803998"/>
            <a:ext cx="288032" cy="288032"/>
          </a:xfrm>
          <a:prstGeom prst="actionButtonInformati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0244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Intel Core i7-4960X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3600–4000 MHz</a:t>
            </a:r>
          </a:p>
          <a:p>
            <a:r>
              <a:rPr lang="de-CH" dirty="0" smtClean="0"/>
              <a:t>TDP 130 Watt</a:t>
            </a:r>
          </a:p>
          <a:p>
            <a:r>
              <a:rPr lang="en-US" dirty="0" smtClean="0"/>
              <a:t>Quad-Channel DDR3-1866 Memory Controller</a:t>
            </a:r>
          </a:p>
          <a:p>
            <a:r>
              <a:rPr lang="en-US" dirty="0" smtClean="0"/>
              <a:t>Hyper-Threading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327835"/>
            <a:ext cx="1800000" cy="1431095"/>
          </a:xfrm>
          <a:prstGeom prst="rect">
            <a:avLst/>
          </a:prstGeom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AFE9E-8F24-4E6F-8F48-4C404CFADD0E}" type="datetime1">
              <a:rPr lang="de-CH" smtClean="0"/>
              <a:t>30.04.2015</a:t>
            </a:fld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C6173-01ED-45A0-9E42-E4A26F4FF8DF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4562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Intel Core i5-3570K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3400–3800 MHz</a:t>
            </a:r>
          </a:p>
          <a:p>
            <a:r>
              <a:rPr lang="de-CH" dirty="0" smtClean="0"/>
              <a:t>TDP 77 Watt</a:t>
            </a:r>
          </a:p>
          <a:p>
            <a:r>
              <a:rPr lang="en-US" dirty="0"/>
              <a:t>Dual Channel DDR3-1600 Memory </a:t>
            </a:r>
            <a:r>
              <a:rPr lang="en-US" dirty="0" smtClean="0"/>
              <a:t>Controller</a:t>
            </a:r>
          </a:p>
          <a:p>
            <a:r>
              <a:rPr lang="de-CH" dirty="0"/>
              <a:t>Intel HD Graphics </a:t>
            </a:r>
            <a:r>
              <a:rPr lang="de-CH" dirty="0" smtClean="0"/>
              <a:t>4000</a:t>
            </a:r>
            <a:endParaRPr lang="de-CH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381841"/>
            <a:ext cx="1728000" cy="1420799"/>
          </a:xfrm>
          <a:prstGeom prst="rect">
            <a:avLst/>
          </a:prstGeom>
        </p:spPr>
      </p:pic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66288-9108-4563-91F0-1643704C3625}" type="datetime1">
              <a:rPr lang="de-CH" smtClean="0"/>
              <a:t>30.04.2015</a:t>
            </a:fld>
            <a:endParaRPr lang="de-CH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C6173-01ED-45A0-9E42-E4A26F4FF8DF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3090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777777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5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AMD FX-8350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042416" y="1735074"/>
            <a:ext cx="3817616" cy="2619756"/>
          </a:xfrm>
        </p:spPr>
        <p:txBody>
          <a:bodyPr/>
          <a:lstStyle/>
          <a:p>
            <a:r>
              <a:rPr lang="de-CH" dirty="0" smtClean="0"/>
              <a:t>4000–4200 MHz</a:t>
            </a:r>
          </a:p>
          <a:p>
            <a:r>
              <a:rPr lang="de-CH" dirty="0" smtClean="0"/>
              <a:t>TDP 125 Watt</a:t>
            </a:r>
          </a:p>
          <a:p>
            <a:r>
              <a:rPr lang="de-CH" dirty="0" smtClean="0"/>
              <a:t>8 CPU-Kerne</a:t>
            </a:r>
          </a:p>
          <a:p>
            <a:r>
              <a:rPr lang="de-CH" dirty="0" smtClean="0"/>
              <a:t>Bulldozer-Architektur</a:t>
            </a:r>
            <a:endParaRPr lang="de-CH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193709"/>
            <a:ext cx="2816584" cy="2620565"/>
          </a:xfrm>
        </p:spPr>
      </p:pic>
      <p:sp>
        <p:nvSpPr>
          <p:cNvPr id="9" name="Datumsplatzhalter 8"/>
          <p:cNvSpPr>
            <a:spLocks noGrp="1"/>
          </p:cNvSpPr>
          <p:nvPr>
            <p:ph type="dt" sz="half" idx="15"/>
          </p:nvPr>
        </p:nvSpPr>
        <p:spPr>
          <a:xfrm>
            <a:off x="5997388" y="168369"/>
            <a:ext cx="2133600" cy="273844"/>
          </a:xfrm>
        </p:spPr>
        <p:txBody>
          <a:bodyPr/>
          <a:lstStyle/>
          <a:p>
            <a:fld id="{370AAC7C-11AB-4ADE-9B14-3C5455581108}" type="datetime1">
              <a:rPr lang="de-CH" smtClean="0"/>
              <a:t>30.04.2015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8019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smtClean="0"/>
              <a:t>Hersteller und Baureihen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03BC6173-01ED-45A0-9E42-E4A26F4FF8DF}" type="slidenum">
              <a:rPr lang="de-CH" smtClean="0"/>
              <a:t>5</a:t>
            </a:fld>
            <a:endParaRPr lang="de-CH"/>
          </a:p>
        </p:txBody>
      </p:sp>
      <p:sp>
        <p:nvSpPr>
          <p:cNvPr id="7" name="Inhaltsplatzhalt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3313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Hersteller und Baureihen (Muster)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47500" lnSpcReduction="20000"/>
          </a:bodyPr>
          <a:lstStyle/>
          <a:p>
            <a:fld id="{03BC6173-01ED-45A0-9E42-E4A26F4FF8DF}" type="slidenum">
              <a:rPr lang="de-CH" smtClean="0"/>
              <a:t>6</a:t>
            </a:fld>
            <a:endParaRPr lang="de-CH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3808" y="1273387"/>
            <a:ext cx="3528392" cy="3674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61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Austin">
  <a:themeElements>
    <a:clrScheme name="Warmes Blau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alathea">
  <a:themeElements>
    <a:clrScheme name="Elementar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Galathea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alathea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0</TotalTime>
  <Words>65</Words>
  <Application>Microsoft Office PowerPoint</Application>
  <PresentationFormat>Bildschirmpräsentation (16:9)</PresentationFormat>
  <Paragraphs>33</Paragraphs>
  <Slides>6</Slides>
  <Notes>6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  <vt:variant>
        <vt:lpstr>Zielgruppenorientierte Präsentationen</vt:lpstr>
      </vt:variant>
      <vt:variant>
        <vt:i4>1</vt:i4>
      </vt:variant>
    </vt:vector>
  </HeadingPairs>
  <TitlesOfParts>
    <vt:vector size="14" baseType="lpstr">
      <vt:lpstr>Century Gothic</vt:lpstr>
      <vt:lpstr>Segoe UI</vt:lpstr>
      <vt:lpstr>Tw Cen MT</vt:lpstr>
      <vt:lpstr>Wingdings</vt:lpstr>
      <vt:lpstr>Wingdings 2</vt:lpstr>
      <vt:lpstr>Austin</vt:lpstr>
      <vt:lpstr>Galathea</vt:lpstr>
      <vt:lpstr>Prozessoren</vt:lpstr>
      <vt:lpstr>Intel Core i7-4960X</vt:lpstr>
      <vt:lpstr>Intel Core i5-3570K</vt:lpstr>
      <vt:lpstr>AMD FX-8350</vt:lpstr>
      <vt:lpstr>Hersteller und Baureihen</vt:lpstr>
      <vt:lpstr>Hersteller und Baureihen (Muster)</vt:lpstr>
      <vt:lpstr>Intel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KV Schweiz</dc:creator>
  <cp:lastModifiedBy/>
  <dcterms:created xsi:type="dcterms:W3CDTF">2014-12-06T11:04:05Z</dcterms:created>
  <dcterms:modified xsi:type="dcterms:W3CDTF">2015-04-30T07:13:40Z</dcterms:modified>
</cp:coreProperties>
</file>